
<file path=[Content_Types].xml><?xml version="1.0" encoding="utf-8"?>
<Types xmlns="http://schemas.openxmlformats.org/package/2006/content-types">
  <Default Extension="bmp" ContentType="image/bmp"/>
  <Default Extension="gif" ContentType="image/gif"/>
  <Default Extension="jpeg" ContentType="image/jpg"/>
  <Default Extension="mov" ContentType="application/movie"/>
  <Default Extension="pdf" ContentType="application/pdf"/>
  <Default Extension="png" ContentType="image/png"/>
  <Default Extension="rels" ContentType="application/vnd.openxmlformats-package.relationships+xml"/>
  <Default Extension="tif" ContentType="image/tif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media/image1.jpeg" ContentType="image/jpeg"/>
  <Override PartName="/ppt/media/image2.jpeg" ContentType="image/jpeg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customXml" Target="../customXml/item2.xml"/><Relationship Id="rId3" Type="http://schemas.openxmlformats.org/officeDocument/2006/relationships/commentAuthors" Target="commentAuthors.xml"/><Relationship Id="rId7" Type="http://schemas.openxmlformats.org/officeDocument/2006/relationships/notesMaster" Target="notesMasters/notesMaster1.xml"/><Relationship Id="rId12" Type="http://schemas.openxmlformats.org/officeDocument/2006/relationships/slide" Target="slides/slide5.xml"/><Relationship Id="rId17" Type="http://schemas.openxmlformats.org/officeDocument/2006/relationships/customXml" Target="../customXml/item1.xml"/><Relationship Id="rId2" Type="http://schemas.openxmlformats.org/officeDocument/2006/relationships/viewProps" Target="viewProps.xml"/><Relationship Id="rId16" Type="http://schemas.openxmlformats.org/officeDocument/2006/relationships/slide" Target="slides/slide9.xml"/><Relationship Id="rId1" Type="http://schemas.openxmlformats.org/officeDocument/2006/relationships/presProps" Target="presProps.xml"/><Relationship Id="rId6" Type="http://schemas.openxmlformats.org/officeDocument/2006/relationships/theme" Target="theme/theme1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8" name="Shape 12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n-lt"/>
        <a:ea typeface="+mn-ea"/>
        <a:cs typeface="+mn-cs"/>
        <a:sym typeface="Calibri"/>
      </a:defRPr>
    </a:lvl1pPr>
    <a:lvl2pPr indent="228600" defTabSz="457200" latinLnBrk="0">
      <a:defRPr sz="1200">
        <a:latin typeface="+mn-lt"/>
        <a:ea typeface="+mn-ea"/>
        <a:cs typeface="+mn-cs"/>
        <a:sym typeface="Calibri"/>
      </a:defRPr>
    </a:lvl2pPr>
    <a:lvl3pPr indent="457200" defTabSz="457200" latinLnBrk="0">
      <a:defRPr sz="1200">
        <a:latin typeface="+mn-lt"/>
        <a:ea typeface="+mn-ea"/>
        <a:cs typeface="+mn-cs"/>
        <a:sym typeface="Calibri"/>
      </a:defRPr>
    </a:lvl3pPr>
    <a:lvl4pPr indent="685800" defTabSz="457200" latinLnBrk="0">
      <a:defRPr sz="1200">
        <a:latin typeface="+mn-lt"/>
        <a:ea typeface="+mn-ea"/>
        <a:cs typeface="+mn-cs"/>
        <a:sym typeface="Calibri"/>
      </a:defRPr>
    </a:lvl4pPr>
    <a:lvl5pPr indent="914400" defTabSz="457200" latinLnBrk="0">
      <a:defRPr sz="1200">
        <a:latin typeface="+mn-lt"/>
        <a:ea typeface="+mn-ea"/>
        <a:cs typeface="+mn-cs"/>
        <a:sym typeface="Calibri"/>
      </a:defRPr>
    </a:lvl5pPr>
    <a:lvl6pPr indent="1143000" defTabSz="457200" latinLnBrk="0">
      <a:defRPr sz="1200">
        <a:latin typeface="+mn-lt"/>
        <a:ea typeface="+mn-ea"/>
        <a:cs typeface="+mn-cs"/>
        <a:sym typeface="Calibri"/>
      </a:defRPr>
    </a:lvl6pPr>
    <a:lvl7pPr indent="1371600" defTabSz="457200" latinLnBrk="0">
      <a:defRPr sz="1200">
        <a:latin typeface="+mn-lt"/>
        <a:ea typeface="+mn-ea"/>
        <a:cs typeface="+mn-cs"/>
        <a:sym typeface="Calibri"/>
      </a:defRPr>
    </a:lvl7pPr>
    <a:lvl8pPr indent="1600200" defTabSz="457200" latinLnBrk="0">
      <a:defRPr sz="1200">
        <a:latin typeface="+mn-lt"/>
        <a:ea typeface="+mn-ea"/>
        <a:cs typeface="+mn-cs"/>
        <a:sym typeface="Calibri"/>
      </a:defRPr>
    </a:lvl8pPr>
    <a:lvl9pPr indent="1828800" defTabSz="4572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0.png"/><Relationship Id="rId4" Type="http://schemas.openxmlformats.org/officeDocument/2006/relationships/image" Target="../media/image4.png"/><Relationship Id="rId5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MPSAustin-88.jpg" descr="SMPSAustin-88.jpg"/>
          <p:cNvPicPr>
            <a:picLocks noChangeAspect="1"/>
          </p:cNvPicPr>
          <p:nvPr/>
        </p:nvPicPr>
        <p:blipFill>
          <a:blip r:embed="rId2">
            <a:extLst/>
          </a:blip>
          <a:srcRect l="0" t="11536" r="0" b="26531"/>
          <a:stretch>
            <a:fillRect/>
          </a:stretch>
        </p:blipFill>
        <p:spPr>
          <a:xfrm>
            <a:off x="-1" y="2062992"/>
            <a:ext cx="12192001" cy="50342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Amplify 2024 Brand Guide background.png" descr="Amplify 2024 Brand Guide background.png"/>
          <p:cNvPicPr>
            <a:picLocks noChangeAspect="1"/>
          </p:cNvPicPr>
          <p:nvPr/>
        </p:nvPicPr>
        <p:blipFill>
          <a:blip r:embed="rId3">
            <a:extLst/>
          </a:blip>
          <a:srcRect l="0" t="29413" r="0" b="29413"/>
          <a:stretch>
            <a:fillRect/>
          </a:stretch>
        </p:blipFill>
        <p:spPr>
          <a:xfrm>
            <a:off x="0" y="1"/>
            <a:ext cx="12192000" cy="3248167"/>
          </a:xfrm>
          <a:prstGeom prst="rect">
            <a:avLst/>
          </a:prstGeom>
          <a:ln w="12700">
            <a:solidFill>
              <a:srgbClr val="DDDDDD"/>
            </a:solidFill>
            <a:miter lim="400000"/>
          </a:ln>
        </p:spPr>
      </p:pic>
      <p:sp>
        <p:nvSpPr>
          <p:cNvPr id="17" name="Title Text"/>
          <p:cNvSpPr txBox="1"/>
          <p:nvPr>
            <p:ph type="title"/>
          </p:nvPr>
        </p:nvSpPr>
        <p:spPr>
          <a:xfrm>
            <a:off x="938162" y="560426"/>
            <a:ext cx="5926662" cy="1746046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rgbClr val="000000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" name="Body Level One…"/>
          <p:cNvSpPr txBox="1"/>
          <p:nvPr>
            <p:ph type="body" sz="quarter" idx="1"/>
          </p:nvPr>
        </p:nvSpPr>
        <p:spPr>
          <a:xfrm>
            <a:off x="938162" y="2485027"/>
            <a:ext cx="9144001" cy="51747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FFFFFF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FFFFFF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FFFFFF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FFFFFF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9" name="Amplifylogo_white_nodate.png" descr="Amplifylogo_white_nodate.png"/>
          <p:cNvPicPr>
            <a:picLocks noChangeAspect="1"/>
          </p:cNvPicPr>
          <p:nvPr/>
        </p:nvPicPr>
        <p:blipFill>
          <a:blip r:embed="rId4">
            <a:extLst/>
          </a:blip>
          <a:srcRect l="0" t="13053" r="0" b="33875"/>
          <a:stretch>
            <a:fillRect/>
          </a:stretch>
        </p:blipFill>
        <p:spPr>
          <a:xfrm>
            <a:off x="8054866" y="885934"/>
            <a:ext cx="3676522" cy="632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smps_primary_logo_white.png" descr="smps_primary_logo_white.png"/>
          <p:cNvPicPr>
            <a:picLocks noChangeAspect="1"/>
          </p:cNvPicPr>
          <p:nvPr/>
        </p:nvPicPr>
        <p:blipFill>
          <a:blip r:embed="rId5">
            <a:extLst/>
          </a:blip>
          <a:srcRect l="6115" t="0" r="6115" b="0"/>
          <a:stretch>
            <a:fillRect/>
          </a:stretch>
        </p:blipFill>
        <p:spPr>
          <a:xfrm>
            <a:off x="10331353" y="5733241"/>
            <a:ext cx="1524412" cy="982399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powered by"/>
          <p:cNvSpPr txBox="1"/>
          <p:nvPr/>
        </p:nvSpPr>
        <p:spPr>
          <a:xfrm>
            <a:off x="10399916" y="5542549"/>
            <a:ext cx="1387273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  <a:latin typeface="MarkPro"/>
                <a:ea typeface="MarkPro"/>
                <a:cs typeface="MarkPro"/>
                <a:sym typeface="MarkPro"/>
              </a:defRPr>
            </a:lvl1pPr>
          </a:lstStyle>
          <a:p>
            <a:pPr/>
            <a:r>
              <a:t>powered by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xfrm>
            <a:off x="73152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SMPSAustin-54.jpg" descr="SMPSAustin-54.jpg"/>
          <p:cNvPicPr>
            <a:picLocks noChangeAspect="1"/>
          </p:cNvPicPr>
          <p:nvPr/>
        </p:nvPicPr>
        <p:blipFill>
          <a:blip r:embed="rId2">
            <a:extLst/>
          </a:blip>
          <a:srcRect l="2035" t="17031" r="2035" b="203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Title Text"/>
          <p:cNvSpPr txBox="1"/>
          <p:nvPr>
            <p:ph type="title"/>
          </p:nvPr>
        </p:nvSpPr>
        <p:spPr>
          <a:xfrm>
            <a:off x="814129" y="853143"/>
            <a:ext cx="9858562" cy="845374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831850" y="2235437"/>
            <a:ext cx="526415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FFFFFF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FFFFFF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FFFFFF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FFFFFF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41" name="Amplifylogo_nodate.png" descr="Amplifylogo_nodate.png"/>
          <p:cNvPicPr>
            <a:picLocks noChangeAspect="1"/>
          </p:cNvPicPr>
          <p:nvPr/>
        </p:nvPicPr>
        <p:blipFill>
          <a:blip r:embed="rId3">
            <a:extLst/>
          </a:blip>
          <a:srcRect l="0" t="13176" r="0" b="29031"/>
          <a:stretch>
            <a:fillRect/>
          </a:stretch>
        </p:blipFill>
        <p:spPr>
          <a:xfrm>
            <a:off x="977280" y="6179127"/>
            <a:ext cx="1791305" cy="331587"/>
          </a:xfrm>
          <a:prstGeom prst="rect">
            <a:avLst/>
          </a:prstGeom>
          <a:ln w="12700">
            <a:miter lim="400000"/>
          </a:ln>
        </p:spPr>
      </p:pic>
      <p:pic>
        <p:nvPicPr>
          <p:cNvPr id="42" name="smps_primary_logo_rev_web.png" descr="smps_primary_logo_rev_web.png"/>
          <p:cNvPicPr>
            <a:picLocks noChangeAspect="1"/>
          </p:cNvPicPr>
          <p:nvPr/>
        </p:nvPicPr>
        <p:blipFill>
          <a:blip r:embed="rId4">
            <a:extLst/>
          </a:blip>
          <a:srcRect l="5818" t="0" r="5818" b="0"/>
          <a:stretch>
            <a:fillRect/>
          </a:stretch>
        </p:blipFill>
        <p:spPr>
          <a:xfrm>
            <a:off x="10824882" y="6060778"/>
            <a:ext cx="973419" cy="627315"/>
          </a:xfrm>
          <a:prstGeom prst="rect">
            <a:avLst/>
          </a:prstGeom>
          <a:ln w="12700">
            <a:miter lim="400000"/>
          </a:ln>
        </p:spPr>
      </p:pic>
      <p:pic>
        <p:nvPicPr>
          <p:cNvPr id="43" name="Picture 23" descr="Picture 2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932766" y="5923720"/>
            <a:ext cx="717562" cy="114006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Slide Number"/>
          <p:cNvSpPr txBox="1"/>
          <p:nvPr>
            <p:ph type="sldNum" sz="quarter" idx="2"/>
          </p:nvPr>
        </p:nvSpPr>
        <p:spPr>
          <a:xfrm>
            <a:off x="73152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reenbar.png" descr="greenbar.png"/>
          <p:cNvPicPr>
            <a:picLocks noChangeAspect="1"/>
          </p:cNvPicPr>
          <p:nvPr/>
        </p:nvPicPr>
        <p:blipFill>
          <a:blip r:embed="rId2">
            <a:extLst/>
          </a:blip>
          <a:srcRect l="0" t="39860" r="0" b="39860"/>
          <a:stretch>
            <a:fillRect/>
          </a:stretch>
        </p:blipFill>
        <p:spPr>
          <a:xfrm>
            <a:off x="-4876642" y="-16250"/>
            <a:ext cx="21945284" cy="2427398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Body Level One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54" name="smps_primary_logo_rgb.png" descr="smps_primary_logo_rgb.png"/>
          <p:cNvPicPr>
            <a:picLocks noChangeAspect="1"/>
          </p:cNvPicPr>
          <p:nvPr/>
        </p:nvPicPr>
        <p:blipFill>
          <a:blip r:embed="rId3">
            <a:extLst/>
          </a:blip>
          <a:srcRect l="6115" t="0" r="6115" b="0"/>
          <a:stretch>
            <a:fillRect/>
          </a:stretch>
        </p:blipFill>
        <p:spPr>
          <a:xfrm>
            <a:off x="10573302" y="6014156"/>
            <a:ext cx="1068238" cy="688420"/>
          </a:xfrm>
          <a:prstGeom prst="rect">
            <a:avLst/>
          </a:prstGeom>
          <a:ln w="12700">
            <a:miter lim="400000"/>
          </a:ln>
        </p:spPr>
      </p:pic>
      <p:pic>
        <p:nvPicPr>
          <p:cNvPr id="55" name="Amplifylogo_nodate.png" descr="Amplifylogo_nodate.png"/>
          <p:cNvPicPr>
            <a:picLocks noChangeAspect="1"/>
          </p:cNvPicPr>
          <p:nvPr/>
        </p:nvPicPr>
        <p:blipFill>
          <a:blip r:embed="rId4">
            <a:extLst/>
          </a:blip>
          <a:srcRect l="0" t="19046" r="0" b="28168"/>
          <a:stretch>
            <a:fillRect/>
          </a:stretch>
        </p:blipFill>
        <p:spPr>
          <a:xfrm>
            <a:off x="748271" y="6211403"/>
            <a:ext cx="1738761" cy="293975"/>
          </a:xfrm>
          <a:prstGeom prst="rect">
            <a:avLst/>
          </a:prstGeom>
          <a:ln w="12700">
            <a:miter lim="400000"/>
          </a:ln>
        </p:spPr>
      </p:pic>
      <p:sp>
        <p:nvSpPr>
          <p:cNvPr id="56" name="powered by"/>
          <p:cNvSpPr txBox="1"/>
          <p:nvPr/>
        </p:nvSpPr>
        <p:spPr>
          <a:xfrm>
            <a:off x="10413860" y="5805409"/>
            <a:ext cx="1387273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MarkPro"/>
                <a:ea typeface="MarkPro"/>
                <a:cs typeface="MarkPro"/>
                <a:sym typeface="MarkPro"/>
              </a:defRPr>
            </a:lvl1pPr>
          </a:lstStyle>
          <a:p>
            <a:pPr/>
            <a:r>
              <a:t>powered by</a:t>
            </a:r>
          </a:p>
        </p:txBody>
      </p:sp>
      <p:sp>
        <p:nvSpPr>
          <p:cNvPr id="57" name="Slide Number"/>
          <p:cNvSpPr txBox="1"/>
          <p:nvPr>
            <p:ph type="sldNum" sz="quarter" idx="2"/>
          </p:nvPr>
        </p:nvSpPr>
        <p:spPr>
          <a:xfrm>
            <a:off x="73152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nkbar.png" descr="pinkbar.png"/>
          <p:cNvPicPr>
            <a:picLocks noChangeAspect="1"/>
          </p:cNvPicPr>
          <p:nvPr/>
        </p:nvPicPr>
        <p:blipFill>
          <a:blip r:embed="rId2">
            <a:extLst/>
          </a:blip>
          <a:srcRect l="0" t="39825" r="0" b="39825"/>
          <a:stretch>
            <a:fillRect/>
          </a:stretch>
        </p:blipFill>
        <p:spPr>
          <a:xfrm>
            <a:off x="-4728934" y="-27737"/>
            <a:ext cx="21650040" cy="2403131"/>
          </a:xfrm>
          <a:prstGeom prst="rect">
            <a:avLst/>
          </a:prstGeom>
          <a:ln w="12700">
            <a:miter lim="400000"/>
          </a:ln>
        </p:spPr>
      </p:pic>
      <p:sp>
        <p:nvSpPr>
          <p:cNvPr id="65" name="Body Level One…"/>
          <p:cNvSpPr txBox="1"/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457200">
              <a:buSzTx/>
              <a:buFontTx/>
              <a:buNone/>
              <a:defRPr b="1" sz="2400"/>
            </a:lvl2pPr>
            <a:lvl3pPr marL="0" indent="914400">
              <a:buSzTx/>
              <a:buFontTx/>
              <a:buNone/>
              <a:defRPr b="1" sz="2400"/>
            </a:lvl3pPr>
            <a:lvl4pPr marL="0" indent="1371600">
              <a:buSzTx/>
              <a:buFontTx/>
              <a:buNone/>
              <a:defRPr b="1" sz="2400"/>
            </a:lvl4pPr>
            <a:lvl5pPr marL="0" indent="1828800">
              <a:buSzTx/>
              <a:buFontTx/>
              <a:buNone/>
              <a:defRPr b="1" sz="2400">
                <a:solidFill>
                  <a:srgbClr val="4100F7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" name="Text Placeholder 4"/>
          <p:cNvSpPr/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2400">
                <a:solidFill>
                  <a:srgbClr val="4100F7"/>
                </a:solidFill>
              </a:defRPr>
            </a:pPr>
          </a:p>
        </p:txBody>
      </p:sp>
      <p:sp>
        <p:nvSpPr>
          <p:cNvPr id="6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68" name="smps_primary_logo_rgb.png" descr="smps_primary_logo_rgb.png"/>
          <p:cNvPicPr>
            <a:picLocks noChangeAspect="1"/>
          </p:cNvPicPr>
          <p:nvPr/>
        </p:nvPicPr>
        <p:blipFill>
          <a:blip r:embed="rId3">
            <a:extLst/>
          </a:blip>
          <a:srcRect l="6115" t="0" r="6115" b="0"/>
          <a:stretch>
            <a:fillRect/>
          </a:stretch>
        </p:blipFill>
        <p:spPr>
          <a:xfrm>
            <a:off x="10553728" y="6036423"/>
            <a:ext cx="1047590" cy="675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69" name="Amplifylogo_nodate.png" descr="Amplifylogo_nodate.png"/>
          <p:cNvPicPr>
            <a:picLocks noChangeAspect="1"/>
          </p:cNvPicPr>
          <p:nvPr/>
        </p:nvPicPr>
        <p:blipFill>
          <a:blip r:embed="rId4">
            <a:extLst/>
          </a:blip>
          <a:srcRect l="0" t="18946" r="0" b="28097"/>
          <a:stretch>
            <a:fillRect/>
          </a:stretch>
        </p:blipFill>
        <p:spPr>
          <a:xfrm>
            <a:off x="697928" y="6226923"/>
            <a:ext cx="1733121" cy="293975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powered by"/>
          <p:cNvSpPr txBox="1"/>
          <p:nvPr/>
        </p:nvSpPr>
        <p:spPr>
          <a:xfrm>
            <a:off x="10383967" y="5828157"/>
            <a:ext cx="1387273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MarkPro"/>
                <a:ea typeface="MarkPro"/>
                <a:cs typeface="MarkPro"/>
                <a:sym typeface="MarkPro"/>
              </a:defRPr>
            </a:lvl1pPr>
          </a:lstStyle>
          <a:p>
            <a:pPr/>
            <a:r>
              <a:t>powered by</a:t>
            </a:r>
          </a:p>
        </p:txBody>
      </p:sp>
      <p:sp>
        <p:nvSpPr>
          <p:cNvPr id="71" name="Slide Number"/>
          <p:cNvSpPr txBox="1"/>
          <p:nvPr>
            <p:ph type="sldNum" sz="quarter" idx="2"/>
          </p:nvPr>
        </p:nvSpPr>
        <p:spPr>
          <a:xfrm>
            <a:off x="73152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itle Text"/>
          <p:cNvSpPr txBox="1"/>
          <p:nvPr>
            <p:ph type="title"/>
          </p:nvPr>
        </p:nvSpPr>
        <p:spPr>
          <a:xfrm>
            <a:off x="515667" y="1"/>
            <a:ext cx="10838134" cy="132556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79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32766" y="5923720"/>
            <a:ext cx="717562" cy="114006"/>
          </a:xfrm>
          <a:prstGeom prst="rect">
            <a:avLst/>
          </a:prstGeom>
          <a:ln w="12700">
            <a:miter lim="400000"/>
          </a:ln>
        </p:spPr>
      </p:pic>
      <p:pic>
        <p:nvPicPr>
          <p:cNvPr id="80" name="bluebar.png" descr="blueba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8532" y="3701596"/>
            <a:ext cx="12609044" cy="6877661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powered by"/>
          <p:cNvSpPr txBox="1"/>
          <p:nvPr/>
        </p:nvSpPr>
        <p:spPr>
          <a:xfrm>
            <a:off x="10391681" y="5814179"/>
            <a:ext cx="1443051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MarkPro"/>
                <a:ea typeface="MarkPro"/>
                <a:cs typeface="MarkPro"/>
                <a:sym typeface="MarkPro"/>
              </a:defRPr>
            </a:lvl1pPr>
          </a:lstStyle>
          <a:p>
            <a:pPr/>
            <a:r>
              <a:t>powered by </a:t>
            </a:r>
          </a:p>
        </p:txBody>
      </p:sp>
      <p:pic>
        <p:nvPicPr>
          <p:cNvPr id="82" name="Amplifylogo_white_nodate.png" descr="Amplifylogo_white_nodat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5917" y="6083540"/>
            <a:ext cx="1724487" cy="560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83" name="smps_primary_logo_rgb.png" descr="smps_primary_logo_rgb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515540" y="6025662"/>
            <a:ext cx="1195332" cy="676106"/>
          </a:xfrm>
          <a:prstGeom prst="rect">
            <a:avLst/>
          </a:prstGeom>
          <a:ln w="12700">
            <a:miter lim="400000"/>
          </a:ln>
        </p:spPr>
      </p:pic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smps_primary_logo_rgb.png" descr="smps_primary_logo_rgb.png"/>
          <p:cNvPicPr>
            <a:picLocks noChangeAspect="1"/>
          </p:cNvPicPr>
          <p:nvPr/>
        </p:nvPicPr>
        <p:blipFill>
          <a:blip r:embed="rId2">
            <a:extLst/>
          </a:blip>
          <a:srcRect l="6115" t="0" r="6115" b="0"/>
          <a:stretch>
            <a:fillRect/>
          </a:stretch>
        </p:blipFill>
        <p:spPr>
          <a:xfrm>
            <a:off x="10573302" y="6014156"/>
            <a:ext cx="1068238" cy="688420"/>
          </a:xfrm>
          <a:prstGeom prst="rect">
            <a:avLst/>
          </a:prstGeom>
          <a:ln w="12700">
            <a:miter lim="400000"/>
          </a:ln>
        </p:spPr>
      </p:pic>
      <p:pic>
        <p:nvPicPr>
          <p:cNvPr id="92" name="Amplifylogo_nodate.png" descr="Amplifylogo_nodate.png"/>
          <p:cNvPicPr>
            <a:picLocks noChangeAspect="1"/>
          </p:cNvPicPr>
          <p:nvPr/>
        </p:nvPicPr>
        <p:blipFill>
          <a:blip r:embed="rId3">
            <a:extLst/>
          </a:blip>
          <a:srcRect l="0" t="19999" r="0" b="28840"/>
          <a:stretch>
            <a:fillRect/>
          </a:stretch>
        </p:blipFill>
        <p:spPr>
          <a:xfrm>
            <a:off x="711794" y="6252323"/>
            <a:ext cx="1793995" cy="293975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Title Text"/>
          <p:cNvSpPr txBox="1"/>
          <p:nvPr>
            <p:ph type="title"/>
          </p:nvPr>
        </p:nvSpPr>
        <p:spPr>
          <a:xfrm>
            <a:off x="515667" y="1"/>
            <a:ext cx="10838134" cy="13255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4" name="powered by"/>
          <p:cNvSpPr txBox="1"/>
          <p:nvPr/>
        </p:nvSpPr>
        <p:spPr>
          <a:xfrm>
            <a:off x="10413860" y="5810209"/>
            <a:ext cx="1387273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MarkPro"/>
                <a:ea typeface="MarkPro"/>
                <a:cs typeface="MarkPro"/>
                <a:sym typeface="MarkPro"/>
              </a:defRPr>
            </a:lvl1pPr>
          </a:lstStyle>
          <a:p>
            <a:pPr/>
            <a:r>
              <a:t>powered by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xfrm>
            <a:off x="73152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itle Tex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020006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3" name="Body Level One…"/>
          <p:cNvSpPr txBox="1"/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Text Placeholder 3"/>
          <p:cNvSpPr/>
          <p:nvPr>
            <p:ph type="body" sz="quarter" idx="2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</a:p>
        </p:txBody>
      </p:sp>
      <p:pic>
        <p:nvPicPr>
          <p:cNvPr id="105" name="smps_primary_logo_rgb.png" descr="smps_primary_logo_rgb.png"/>
          <p:cNvPicPr>
            <a:picLocks noChangeAspect="1"/>
          </p:cNvPicPr>
          <p:nvPr/>
        </p:nvPicPr>
        <p:blipFill>
          <a:blip r:embed="rId2">
            <a:extLst/>
          </a:blip>
          <a:srcRect l="6115" t="0" r="6115" b="0"/>
          <a:stretch>
            <a:fillRect/>
          </a:stretch>
        </p:blipFill>
        <p:spPr>
          <a:xfrm>
            <a:off x="10573302" y="6014156"/>
            <a:ext cx="1068238" cy="6884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Amplifylogo_nodate.png" descr="Amplifylogo_nodate.png"/>
          <p:cNvPicPr>
            <a:picLocks noChangeAspect="1"/>
          </p:cNvPicPr>
          <p:nvPr/>
        </p:nvPicPr>
        <p:blipFill>
          <a:blip r:embed="rId3">
            <a:extLst/>
          </a:blip>
          <a:srcRect l="0" t="20022" r="0" b="28856"/>
          <a:stretch>
            <a:fillRect/>
          </a:stretch>
        </p:blipFill>
        <p:spPr>
          <a:xfrm>
            <a:off x="711128" y="6252323"/>
            <a:ext cx="1795326" cy="293975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powered by"/>
          <p:cNvSpPr txBox="1"/>
          <p:nvPr/>
        </p:nvSpPr>
        <p:spPr>
          <a:xfrm>
            <a:off x="10413860" y="5801654"/>
            <a:ext cx="1387273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MarkPro"/>
                <a:ea typeface="MarkPro"/>
                <a:cs typeface="MarkPro"/>
                <a:sym typeface="MarkPro"/>
              </a:defRPr>
            </a:lvl1pPr>
          </a:lstStyle>
          <a:p>
            <a:pPr/>
            <a:r>
              <a:t>powered by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xfrm>
            <a:off x="73152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itle Tex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4100F7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6" name="Picture Placeholder 2"/>
          <p:cNvSpPr/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17" name="Body Level One…"/>
          <p:cNvSpPr txBox="1"/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18" name="smps_primary_logo_rgb.png" descr="smps_primary_logo_rgb.png"/>
          <p:cNvPicPr>
            <a:picLocks noChangeAspect="1"/>
          </p:cNvPicPr>
          <p:nvPr/>
        </p:nvPicPr>
        <p:blipFill>
          <a:blip r:embed="rId2">
            <a:extLst/>
          </a:blip>
          <a:srcRect l="6115" t="0" r="6115" b="0"/>
          <a:stretch>
            <a:fillRect/>
          </a:stretch>
        </p:blipFill>
        <p:spPr>
          <a:xfrm>
            <a:off x="10573302" y="6014156"/>
            <a:ext cx="1068238" cy="6884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Amplifylogo_nodate.png" descr="Amplifylogo_nodate.png"/>
          <p:cNvPicPr>
            <a:picLocks noChangeAspect="1"/>
          </p:cNvPicPr>
          <p:nvPr/>
        </p:nvPicPr>
        <p:blipFill>
          <a:blip r:embed="rId3">
            <a:extLst/>
          </a:blip>
          <a:srcRect l="0" t="20442" r="0" b="29152"/>
          <a:stretch>
            <a:fillRect/>
          </a:stretch>
        </p:blipFill>
        <p:spPr>
          <a:xfrm>
            <a:off x="698357" y="6239623"/>
            <a:ext cx="1820869" cy="293975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powered by"/>
          <p:cNvSpPr txBox="1"/>
          <p:nvPr/>
        </p:nvSpPr>
        <p:spPr>
          <a:xfrm>
            <a:off x="10413860" y="5801175"/>
            <a:ext cx="1387273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MarkPro"/>
                <a:ea typeface="MarkPro"/>
                <a:cs typeface="MarkPro"/>
                <a:sym typeface="MarkPro"/>
              </a:defRPr>
            </a:lvl1pPr>
          </a:lstStyle>
          <a:p>
            <a:pPr/>
            <a:r>
              <a:t>powered by</a:t>
            </a:r>
          </a:p>
        </p:txBody>
      </p:sp>
      <p:sp>
        <p:nvSpPr>
          <p:cNvPr id="121" name="Slide Number"/>
          <p:cNvSpPr txBox="1"/>
          <p:nvPr>
            <p:ph type="sldNum" sz="quarter" idx="2"/>
          </p:nvPr>
        </p:nvSpPr>
        <p:spPr>
          <a:xfrm>
            <a:off x="73152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/>
          <p:nvPr/>
        </p:nvSpPr>
        <p:spPr>
          <a:xfrm>
            <a:off x="0" y="-1"/>
            <a:ext cx="12192000" cy="1325564"/>
          </a:xfrm>
          <a:prstGeom prst="rect">
            <a:avLst/>
          </a:prstGeom>
          <a:solidFill>
            <a:srgbClr val="000000"/>
          </a:solidFill>
          <a:ln w="12700">
            <a:solidFill>
              <a:srgbClr val="32538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E33378"/>
                </a:solidFill>
              </a:defRPr>
            </a:pP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838200" y="1"/>
            <a:ext cx="10515600" cy="1325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Body Level One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5" name="smps_primary_logo_rgb.png" descr="smps_primary_logo_rgb.png"/>
          <p:cNvPicPr>
            <a:picLocks noChangeAspect="1"/>
          </p:cNvPicPr>
          <p:nvPr/>
        </p:nvPicPr>
        <p:blipFill>
          <a:blip r:embed="rId2">
            <a:extLst/>
          </a:blip>
          <a:srcRect l="6115" t="0" r="6115" b="0"/>
          <a:stretch>
            <a:fillRect/>
          </a:stretch>
        </p:blipFill>
        <p:spPr>
          <a:xfrm>
            <a:off x="10573302" y="6014156"/>
            <a:ext cx="1068238" cy="68842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Amplifylogo_nodate.png" descr="Amplifylogo_nodate.png"/>
          <p:cNvPicPr>
            <a:picLocks noChangeAspect="1"/>
          </p:cNvPicPr>
          <p:nvPr/>
        </p:nvPicPr>
        <p:blipFill>
          <a:blip r:embed="rId3">
            <a:extLst/>
          </a:blip>
          <a:srcRect l="0" t="19448" r="0" b="19448"/>
          <a:stretch>
            <a:fillRect/>
          </a:stretch>
        </p:blipFill>
        <p:spPr>
          <a:xfrm>
            <a:off x="857759" y="6252323"/>
            <a:ext cx="1502064" cy="293975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powered by"/>
          <p:cNvSpPr txBox="1"/>
          <p:nvPr/>
        </p:nvSpPr>
        <p:spPr>
          <a:xfrm>
            <a:off x="10413860" y="5781781"/>
            <a:ext cx="1387273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MarkPro"/>
                <a:ea typeface="MarkPro"/>
                <a:cs typeface="MarkPro"/>
                <a:sym typeface="MarkPro"/>
              </a:defRPr>
            </a:lvl1pPr>
          </a:lstStyle>
          <a:p>
            <a:pPr/>
            <a:r>
              <a:t>powered by</a:t>
            </a:r>
          </a:p>
        </p:txBody>
      </p:sp>
      <p:sp>
        <p:nvSpPr>
          <p:cNvPr id="8" name="Slide Number"/>
          <p:cNvSpPr txBox="1"/>
          <p:nvPr>
            <p:ph type="sldNum" sz="quarter" idx="2"/>
          </p:nvPr>
        </p:nvSpPr>
        <p:spPr>
          <a:xfrm>
            <a:off x="5966688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</p:sldLayoutIdLst>
  <p:transition xmlns:p14="http://schemas.microsoft.com/office/powerpoint/2010/main" spd="med" advClick="1"/>
  <p:txStyles>
    <p:titleStyle>
      <a:lvl1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E33378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E33378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E33378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E33378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E33378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E33378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E33378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E33378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E33378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5" Type="http://schemas.openxmlformats.org/officeDocument/2006/relationships/image" Target="../media/image6.png"/><Relationship Id="rId6" Type="http://schemas.openxmlformats.org/officeDocument/2006/relationships/image" Target="../media/image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59B1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itle 1"/>
          <p:cNvSpPr txBox="1"/>
          <p:nvPr>
            <p:ph type="ctrTitle"/>
          </p:nvPr>
        </p:nvSpPr>
        <p:spPr>
          <a:xfrm>
            <a:off x="938161" y="560426"/>
            <a:ext cx="5926664" cy="174604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1" name="Subtitle 2"/>
          <p:cNvSpPr txBox="1"/>
          <p:nvPr>
            <p:ph type="subTitle" sz="quarter" idx="1"/>
          </p:nvPr>
        </p:nvSpPr>
        <p:spPr>
          <a:xfrm>
            <a:off x="938162" y="2485027"/>
            <a:ext cx="9144001" cy="51747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sqaurebar.png" descr="sqaurebar.png"/>
          <p:cNvPicPr>
            <a:picLocks noChangeAspect="1"/>
          </p:cNvPicPr>
          <p:nvPr/>
        </p:nvPicPr>
        <p:blipFill>
          <a:blip r:embed="rId2">
            <a:alphaModFix amt="25834"/>
            <a:extLst/>
          </a:blip>
          <a:srcRect l="16944" t="10650" r="0" b="0"/>
          <a:stretch>
            <a:fillRect/>
          </a:stretch>
        </p:blipFill>
        <p:spPr>
          <a:xfrm>
            <a:off x="-1930288" y="-67062"/>
            <a:ext cx="15200938" cy="89197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greenbar.png" descr="greenbar.png"/>
          <p:cNvPicPr>
            <a:picLocks noChangeAspect="1"/>
          </p:cNvPicPr>
          <p:nvPr/>
        </p:nvPicPr>
        <p:blipFill>
          <a:blip r:embed="rId3">
            <a:extLst/>
          </a:blip>
          <a:srcRect l="0" t="75983" r="2795" b="0"/>
          <a:stretch>
            <a:fillRect/>
          </a:stretch>
        </p:blipFill>
        <p:spPr>
          <a:xfrm>
            <a:off x="-97466" y="3594308"/>
            <a:ext cx="11851230" cy="15971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Amplify 2024 Brand Guide background.png" descr="Amplify 2024 Brand Guide background.png"/>
          <p:cNvPicPr>
            <a:picLocks noChangeAspect="1"/>
          </p:cNvPicPr>
          <p:nvPr/>
        </p:nvPicPr>
        <p:blipFill>
          <a:blip r:embed="rId4">
            <a:extLst/>
          </a:blip>
          <a:srcRect l="0" t="7851" r="0" b="7851"/>
          <a:stretch>
            <a:fillRect/>
          </a:stretch>
        </p:blipFill>
        <p:spPr>
          <a:xfrm>
            <a:off x="-49808" y="5514137"/>
            <a:ext cx="12291637" cy="6704531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Title 1"/>
          <p:cNvSpPr txBox="1"/>
          <p:nvPr>
            <p:ph type="title"/>
          </p:nvPr>
        </p:nvSpPr>
        <p:spPr>
          <a:xfrm>
            <a:off x="831850" y="638287"/>
            <a:ext cx="5264150" cy="1190514"/>
          </a:xfrm>
          <a:prstGeom prst="rect">
            <a:avLst/>
          </a:prstGeom>
        </p:spPr>
        <p:txBody>
          <a:bodyPr/>
          <a:lstStyle/>
          <a:p>
            <a:pPr defTabSz="786384">
              <a:defRPr sz="5160"/>
            </a:pPr>
          </a:p>
        </p:txBody>
      </p:sp>
      <p:sp>
        <p:nvSpPr>
          <p:cNvPr id="140" name="Text Placeholder 2"/>
          <p:cNvSpPr txBox="1"/>
          <p:nvPr>
            <p:ph type="body" sz="quarter" idx="1"/>
          </p:nvPr>
        </p:nvSpPr>
        <p:spPr>
          <a:xfrm>
            <a:off x="849570" y="2018941"/>
            <a:ext cx="5031069" cy="243025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1" name="smps_primary_logo_rev_web.png" descr="smps_primary_logo_rev_web.png"/>
          <p:cNvPicPr>
            <a:picLocks noChangeAspect="1"/>
          </p:cNvPicPr>
          <p:nvPr/>
        </p:nvPicPr>
        <p:blipFill>
          <a:blip r:embed="rId5">
            <a:extLst/>
          </a:blip>
          <a:srcRect l="0" t="335" r="0" b="335"/>
          <a:stretch>
            <a:fillRect/>
          </a:stretch>
        </p:blipFill>
        <p:spPr>
          <a:xfrm>
            <a:off x="10532162" y="6060778"/>
            <a:ext cx="1109329" cy="627461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powered by"/>
          <p:cNvSpPr txBox="1"/>
          <p:nvPr/>
        </p:nvSpPr>
        <p:spPr>
          <a:xfrm>
            <a:off x="10393159" y="5788953"/>
            <a:ext cx="1387273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MarkPro"/>
                <a:ea typeface="MarkPro"/>
                <a:cs typeface="MarkPro"/>
                <a:sym typeface="MarkPro"/>
              </a:defRPr>
            </a:lvl1pPr>
          </a:lstStyle>
          <a:p>
            <a:pPr/>
            <a:r>
              <a:t>powered by</a:t>
            </a:r>
          </a:p>
        </p:txBody>
      </p:sp>
      <p:pic>
        <p:nvPicPr>
          <p:cNvPr id="143" name="Amplifylogo_white_nodate.png" descr="Amplifylogo_white_nodat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22301" y="5998214"/>
            <a:ext cx="2316106" cy="7525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itle 1"/>
          <p:cNvSpPr txBox="1"/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6" name="Content Placeholder 2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ext Placeholder 3"/>
          <p:cNvSpPr txBox="1"/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Text Placeholder 5"/>
          <p:cNvSpPr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b="1" sz="2400">
                <a:solidFill>
                  <a:srgbClr val="4100F7"/>
                </a:solidFill>
              </a:defRPr>
            </a:pPr>
          </a:p>
        </p:txBody>
      </p:sp>
      <p:sp>
        <p:nvSpPr>
          <p:cNvPr id="150" name="Title 2"/>
          <p:cNvSpPr txBox="1"/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itle 3"/>
          <p:cNvSpPr txBox="1"/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3" name="Content Placeholder 4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itle 6"/>
          <p:cNvSpPr txBox="1"/>
          <p:nvPr>
            <p:ph type="title"/>
          </p:nvPr>
        </p:nvSpPr>
        <p:spPr>
          <a:xfrm>
            <a:off x="533400" y="-1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itle 2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8" name="Content Placeholder 3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9" name="Text Placeholder 4"/>
          <p:cNvSpPr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itle 7"/>
          <p:cNvSpPr txBox="1"/>
          <p:nvPr>
            <p:ph type="title"/>
          </p:nvPr>
        </p:nvSpPr>
        <p:spPr>
          <a:xfrm>
            <a:off x="515667" y="0"/>
            <a:ext cx="10838134" cy="13255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9FA18D10F5284183DC2741D47BA971" ma:contentTypeVersion="17" ma:contentTypeDescription="Create a new document." ma:contentTypeScope="" ma:versionID="20629f5c42decb939820ed48b0a29eff">
  <xsd:schema xmlns:xsd="http://www.w3.org/2001/XMLSchema" xmlns:xs="http://www.w3.org/2001/XMLSchema" xmlns:p="http://schemas.microsoft.com/office/2006/metadata/properties" xmlns:ns2="a20718af-18b0-46b9-affa-2909a52e5623" xmlns:ns3="573b935d-96c9-453f-b3fd-ce991240bd88" targetNamespace="http://schemas.microsoft.com/office/2006/metadata/properties" ma:root="true" ma:fieldsID="c54ceefea104284bf4dca6e4527daf18" ns2:_="" ns3:_="">
    <xsd:import namespace="a20718af-18b0-46b9-affa-2909a52e5623"/>
    <xsd:import namespace="573b935d-96c9-453f-b3fd-ce991240bd8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0718af-18b0-46b9-affa-2909a52e56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9587bb7-65ac-4c8d-944f-ffe73aaf93d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3b935d-96c9-453f-b3fd-ce991240bd8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eabe105-2897-4721-97d8-67057689eab4}" ma:internalName="TaxCatchAll" ma:showField="CatchAllData" ma:web="573b935d-96c9-453f-b3fd-ce991240bd8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A98E793-8620-4E24-B36E-22ECC91DF01F}"/>
</file>

<file path=customXml/itemProps2.xml><?xml version="1.0" encoding="utf-8"?>
<ds:datastoreItem xmlns:ds="http://schemas.openxmlformats.org/officeDocument/2006/customXml" ds:itemID="{D932368B-BA94-4711-8C4C-053DC14D968A}"/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